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4" d="100"/>
          <a:sy n="114" d="100"/>
        </p:scale>
        <p:origin x="-1518" y="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8D113-8D15-494F-ADA4-532B8595AD6D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1B312-2C21-4E22-BCDB-0B649B16D1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29192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8D113-8D15-494F-ADA4-532B8595AD6D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1B312-2C21-4E22-BCDB-0B649B16D1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8433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8D113-8D15-494F-ADA4-532B8595AD6D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1B312-2C21-4E22-BCDB-0B649B16D1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559025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8D113-8D15-494F-ADA4-532B8595AD6D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1B312-2C21-4E22-BCDB-0B649B16D1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877913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8D113-8D15-494F-ADA4-532B8595AD6D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1B312-2C21-4E22-BCDB-0B649B16D1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735835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8D113-8D15-494F-ADA4-532B8595AD6D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1B312-2C21-4E22-BCDB-0B649B16D1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211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8D113-8D15-494F-ADA4-532B8595AD6D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1B312-2C21-4E22-BCDB-0B649B16D1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90386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8D113-8D15-494F-ADA4-532B8595AD6D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1B312-2C21-4E22-BCDB-0B649B16D1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97884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8D113-8D15-494F-ADA4-532B8595AD6D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1B312-2C21-4E22-BCDB-0B649B16D1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7224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8D113-8D15-494F-ADA4-532B8595AD6D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1B312-2C21-4E22-BCDB-0B649B16D1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87168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8D113-8D15-494F-ADA4-532B8595AD6D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1B312-2C21-4E22-BCDB-0B649B16D1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53107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D8D113-8D15-494F-ADA4-532B8595AD6D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11B312-2C21-4E22-BCDB-0B649B16D1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028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1540906" y="1844824"/>
            <a:ext cx="6048672" cy="2913199"/>
            <a:chOff x="1619672" y="2243993"/>
            <a:chExt cx="5485715" cy="2265127"/>
          </a:xfrm>
        </p:grpSpPr>
        <p:pic>
          <p:nvPicPr>
            <p:cNvPr id="2" name="Grafik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19672" y="2439279"/>
              <a:ext cx="5485715" cy="2069841"/>
            </a:xfrm>
            <a:prstGeom prst="rect">
              <a:avLst/>
            </a:prstGeom>
          </p:spPr>
        </p:pic>
        <p:sp>
          <p:nvSpPr>
            <p:cNvPr id="4" name="Textfeld 3"/>
            <p:cNvSpPr txBox="1"/>
            <p:nvPr/>
          </p:nvSpPr>
          <p:spPr>
            <a:xfrm>
              <a:off x="2411760" y="2243993"/>
              <a:ext cx="84991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HDMVEC</a:t>
              </a:r>
              <a:endParaRPr lang="de-DE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Textfeld 5"/>
            <p:cNvSpPr txBox="1"/>
            <p:nvPr/>
          </p:nvSpPr>
          <p:spPr>
            <a:xfrm>
              <a:off x="4802207" y="2263223"/>
              <a:ext cx="72167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HUVEC</a:t>
              </a:r>
              <a:endParaRPr lang="de-DE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" name="Gruppieren 6"/>
          <p:cNvGrpSpPr/>
          <p:nvPr/>
        </p:nvGrpSpPr>
        <p:grpSpPr>
          <a:xfrm>
            <a:off x="274638" y="104775"/>
            <a:ext cx="8445501" cy="6596221"/>
            <a:chOff x="274638" y="104775"/>
            <a:chExt cx="8445501" cy="6596221"/>
          </a:xfrm>
        </p:grpSpPr>
        <p:sp>
          <p:nvSpPr>
            <p:cNvPr id="8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691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9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10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12" name="Rechteck 11"/>
          <p:cNvSpPr/>
          <p:nvPr/>
        </p:nvSpPr>
        <p:spPr>
          <a:xfrm>
            <a:off x="1403648" y="5085184"/>
            <a:ext cx="618592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Fig. 1: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FACS analysis with primary human dermal microvascular endothelial cells (HDMEC) and umbilical vein endothelial cells (HUVEC).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feld 1"/>
          <p:cNvSpPr txBox="1">
            <a:spLocks noChangeArrowheads="1"/>
          </p:cNvSpPr>
          <p:nvPr/>
        </p:nvSpPr>
        <p:spPr bwMode="auto">
          <a:xfrm>
            <a:off x="2681554" y="946655"/>
            <a:ext cx="376737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Mouse anti-human VEGFR-3/FLT-4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102-M36)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8968552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</Words>
  <Application>Microsoft Office PowerPoint</Application>
  <PresentationFormat>Bildschirmpräsentation (4:3)</PresentationFormat>
  <Paragraphs>7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5</cp:revision>
  <dcterms:created xsi:type="dcterms:W3CDTF">2014-03-14T07:17:01Z</dcterms:created>
  <dcterms:modified xsi:type="dcterms:W3CDTF">2015-03-17T12:21:51Z</dcterms:modified>
</cp:coreProperties>
</file>